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9" r:id="rId5"/>
    <p:sldId id="260" r:id="rId6"/>
    <p:sldId id="263" r:id="rId7"/>
    <p:sldId id="262" r:id="rId8"/>
    <p:sldId id="261" r:id="rId9"/>
    <p:sldId id="264" r:id="rId10"/>
    <p:sldId id="265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6D6A9D-D927-46BD-8794-17029A095A54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6A433F-7672-4E05-803F-7D9C2718F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Do special needs children benefit from involvement in regular high school sports and activities?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429000"/>
            <a:ext cx="8077200" cy="1499616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Volunteering with Miracle League of Johnston County and Volunteering with Life Skills class at </a:t>
            </a:r>
            <a:r>
              <a:rPr lang="en-US" dirty="0" err="1" smtClean="0">
                <a:solidFill>
                  <a:schemeClr val="tx2"/>
                </a:solidFill>
              </a:rPr>
              <a:t>Riverwood</a:t>
            </a:r>
            <a:r>
              <a:rPr lang="en-US" dirty="0" smtClean="0">
                <a:solidFill>
                  <a:schemeClr val="tx2"/>
                </a:solidFill>
              </a:rPr>
              <a:t> Middle.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5715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Nicole Bond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My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About Myself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Helping out made me feel good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work well with special needs kids after I open up to them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an everyday job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My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planning a big project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Help me interact with different people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Changed View of kids with disabilities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Worth My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impact on me.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Time put into the project and the time I have to share it with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8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Your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</a:t>
            </a:r>
            <a:r>
              <a:rPr lang="en-US" smtClean="0"/>
              <a:t>any questions?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Did I Choose My Topic?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have always thought that special needs children are not given as much opportunity.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wanted an answer why.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believe it would make a positive impact on both their lives and ours.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This is What I Found…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Individuals with Disabilities Education Act</a:t>
            </a:r>
          </a:p>
          <a:p>
            <a:pPr lvl="1"/>
            <a:r>
              <a:rPr lang="en-US" dirty="0" smtClean="0"/>
              <a:t>Free public education</a:t>
            </a:r>
          </a:p>
          <a:p>
            <a:r>
              <a:rPr lang="en-US" dirty="0" smtClean="0"/>
              <a:t>Section 504 of the Rehabilitation Act</a:t>
            </a:r>
          </a:p>
          <a:p>
            <a:pPr lvl="1"/>
            <a:r>
              <a:rPr lang="en-US" dirty="0" smtClean="0"/>
              <a:t>Excluded based solely on disability</a:t>
            </a:r>
          </a:p>
          <a:p>
            <a:pPr lvl="2"/>
            <a:r>
              <a:rPr lang="en-US" dirty="0" smtClean="0"/>
              <a:t>Federal financial assistance, Executive agency, or Postal Service</a:t>
            </a:r>
          </a:p>
          <a:p>
            <a:r>
              <a:rPr lang="en-US" dirty="0" smtClean="0"/>
              <a:t>Americans with Disabilities Act</a:t>
            </a:r>
          </a:p>
          <a:p>
            <a:pPr lvl="1"/>
            <a:r>
              <a:rPr lang="en-US" dirty="0" smtClean="0"/>
              <a:t>Protects civil rights</a:t>
            </a:r>
          </a:p>
          <a:p>
            <a:pPr lvl="2"/>
            <a:r>
              <a:rPr lang="en-US" dirty="0" smtClean="0"/>
              <a:t>Access to workplace</a:t>
            </a:r>
          </a:p>
          <a:p>
            <a:pPr lvl="2"/>
            <a:r>
              <a:rPr lang="en-US" dirty="0" smtClean="0"/>
              <a:t>State and government services</a:t>
            </a:r>
          </a:p>
          <a:p>
            <a:pPr lvl="2"/>
            <a:r>
              <a:rPr lang="en-US" dirty="0" smtClean="0"/>
              <a:t>Places of public accommodation/ commercial facilities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This is What I Found…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Cognitive Benefits</a:t>
            </a:r>
          </a:p>
          <a:p>
            <a:pPr lvl="1"/>
            <a:r>
              <a:rPr lang="en-US" dirty="0" smtClean="0"/>
              <a:t>Physical Education</a:t>
            </a:r>
          </a:p>
          <a:p>
            <a:pPr lvl="2"/>
            <a:r>
              <a:rPr lang="en-US" dirty="0" smtClean="0"/>
              <a:t>Motivation, Social Skills, Self Image, &amp; Self Regulation</a:t>
            </a:r>
          </a:p>
          <a:p>
            <a:pPr lvl="1"/>
            <a:r>
              <a:rPr lang="en-US" dirty="0" smtClean="0"/>
              <a:t>Structure of Sports</a:t>
            </a:r>
          </a:p>
          <a:p>
            <a:pPr lvl="2"/>
            <a:r>
              <a:rPr lang="en-US" dirty="0" smtClean="0"/>
              <a:t>Schedule, Concentration, and Learning Tool</a:t>
            </a:r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This is What I Found…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 Esteem</a:t>
            </a:r>
          </a:p>
          <a:p>
            <a:pPr lvl="1"/>
            <a:r>
              <a:rPr lang="en-US" dirty="0" smtClean="0"/>
              <a:t>Group Inclusion</a:t>
            </a:r>
          </a:p>
          <a:p>
            <a:pPr lvl="1"/>
            <a:r>
              <a:rPr lang="en-US" dirty="0" smtClean="0"/>
              <a:t>Positive Effect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Brett Bowden</a:t>
            </a:r>
          </a:p>
          <a:p>
            <a:pPr lvl="1"/>
            <a:r>
              <a:rPr lang="en-US" dirty="0" smtClean="0"/>
              <a:t>Member of Varsity Football since freshman year</a:t>
            </a:r>
          </a:p>
          <a:p>
            <a:pPr lvl="1"/>
            <a:r>
              <a:rPr lang="en-US" dirty="0" smtClean="0"/>
              <a:t>Teammates are his brothers</a:t>
            </a:r>
          </a:p>
          <a:p>
            <a:pPr lvl="1"/>
            <a:r>
              <a:rPr lang="en-US" dirty="0" smtClean="0"/>
              <a:t>Personality and Attitude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This is What I Found…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Benefits</a:t>
            </a:r>
          </a:p>
          <a:p>
            <a:pPr lvl="1"/>
            <a:r>
              <a:rPr lang="en-US" dirty="0" smtClean="0"/>
              <a:t>Manage Failure and accomplish the “impossible”</a:t>
            </a:r>
          </a:p>
          <a:p>
            <a:pPr lvl="1"/>
            <a:r>
              <a:rPr lang="en-US" dirty="0" smtClean="0"/>
              <a:t>Social Interaction and Friendship</a:t>
            </a:r>
          </a:p>
          <a:p>
            <a:pPr lvl="1"/>
            <a:r>
              <a:rPr lang="en-US" dirty="0" smtClean="0"/>
              <a:t>Independence </a:t>
            </a:r>
          </a:p>
          <a:p>
            <a:pPr lvl="1"/>
            <a:r>
              <a:rPr lang="en-US" dirty="0" smtClean="0"/>
              <a:t>Regular Students 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My Successes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supported my original belief.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Learned more in depth.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Real Life Example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Obstacles I Overcame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lot of the same research.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having authors to site.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Research being based more towards younger age groups vs. </a:t>
            </a:r>
            <a:r>
              <a:rPr lang="en-US" dirty="0" err="1" smtClean="0"/>
              <a:t>highschool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Link Between My Topic &amp; My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Miracle League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Life Skills Class</a:t>
            </a:r>
          </a:p>
          <a:p>
            <a:pPr lvl="1"/>
            <a:r>
              <a:rPr lang="en-US" dirty="0" smtClean="0"/>
              <a:t>P.E. Class</a:t>
            </a:r>
          </a:p>
          <a:p>
            <a:pPr lvl="1"/>
            <a:r>
              <a:rPr lang="en-US" dirty="0" smtClean="0"/>
              <a:t>Regular Class Room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</TotalTime>
  <Words>361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Do special needs children benefit from involvement in regular high school sports and activities?</vt:lpstr>
      <vt:lpstr>Why Did I Choose My Topic?</vt:lpstr>
      <vt:lpstr>This is What I Found…</vt:lpstr>
      <vt:lpstr>This is What I Found…</vt:lpstr>
      <vt:lpstr>This is What I Found…</vt:lpstr>
      <vt:lpstr>This is What I Found…</vt:lpstr>
      <vt:lpstr>My Successes</vt:lpstr>
      <vt:lpstr>Obstacles I Overcame</vt:lpstr>
      <vt:lpstr>Link Between My Topic &amp; My Product</vt:lpstr>
      <vt:lpstr>My Product</vt:lpstr>
      <vt:lpstr>Learning About Myself</vt:lpstr>
      <vt:lpstr>My Future</vt:lpstr>
      <vt:lpstr>Worth My Time?</vt:lpstr>
      <vt:lpstr>Thank You For Your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special needs children benefit from involvement in regular high school sports and activities?</dc:title>
  <dc:creator>Chris Bond</dc:creator>
  <cp:lastModifiedBy>Clayton Library</cp:lastModifiedBy>
  <cp:revision>10</cp:revision>
  <dcterms:created xsi:type="dcterms:W3CDTF">2012-12-02T15:17:11Z</dcterms:created>
  <dcterms:modified xsi:type="dcterms:W3CDTF">2012-12-10T19:15:13Z</dcterms:modified>
</cp:coreProperties>
</file>